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QUANDO </a:t>
            </a:r>
            <a:br>
              <a:rPr lang="pt-BR" dirty="0"/>
            </a:br>
            <a:r>
              <a:rPr lang="pt-BR" dirty="0"/>
              <a:t>O REI VIER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REI VIER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Jesus nos chama ao real festim.</a:t>
            </a:r>
          </a:p>
          <a:p>
            <a:r>
              <a:rPr lang="pt-BR" sz="4000" dirty="0"/>
              <a:t>Com paciência convida, sim; </a:t>
            </a:r>
          </a:p>
          <a:p>
            <a:r>
              <a:rPr lang="pt-BR" sz="4000" dirty="0"/>
              <a:t>O que será, pois, de ti e mim, </a:t>
            </a:r>
          </a:p>
          <a:p>
            <a:r>
              <a:rPr lang="pt-BR" sz="4000" dirty="0"/>
              <a:t>Quando o Rei vier?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REI VIER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0C2E3C0-9F84-4A68-9915-19088B54FE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o Rei vier, irmão, </a:t>
            </a:r>
          </a:p>
          <a:p>
            <a:r>
              <a:rPr lang="pt-BR" dirty="0"/>
              <a:t>Quando o Rei vier; </a:t>
            </a:r>
          </a:p>
          <a:p>
            <a:r>
              <a:rPr lang="pt-BR" dirty="0"/>
              <a:t>Ó, que será de ti e mim, </a:t>
            </a:r>
          </a:p>
          <a:p>
            <a:r>
              <a:rPr lang="pt-BR" dirty="0"/>
              <a:t>Quando o Rei vier?</a:t>
            </a:r>
          </a:p>
        </p:txBody>
      </p:sp>
    </p:spTree>
    <p:extLst>
      <p:ext uri="{BB962C8B-B14F-4D97-AF65-F5344CB8AC3E}">
        <p14:creationId xmlns:p14="http://schemas.microsoft.com/office/powerpoint/2010/main" val="3384346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REI VIER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Os filhos Seus, Ele acolherá;</a:t>
            </a:r>
          </a:p>
          <a:p>
            <a:r>
              <a:rPr lang="pt-BR" dirty="0"/>
              <a:t>Com vestes brancas os vestirá; </a:t>
            </a:r>
          </a:p>
          <a:p>
            <a:r>
              <a:rPr lang="pt-BR" dirty="0"/>
              <a:t>Solene a hora </a:t>
            </a:r>
            <a:r>
              <a:rPr lang="pt-BR" dirty="0" err="1"/>
              <a:t>p’ra</a:t>
            </a:r>
            <a:r>
              <a:rPr lang="pt-BR" dirty="0"/>
              <a:t> nós será,</a:t>
            </a:r>
          </a:p>
          <a:p>
            <a:r>
              <a:rPr lang="pt-BR" dirty="0"/>
              <a:t>Quando o Rei vier. </a:t>
            </a:r>
          </a:p>
        </p:txBody>
      </p:sp>
    </p:spTree>
    <p:extLst>
      <p:ext uri="{BB962C8B-B14F-4D97-AF65-F5344CB8AC3E}">
        <p14:creationId xmlns:p14="http://schemas.microsoft.com/office/powerpoint/2010/main" val="3699968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REI VIER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0C2E3C0-9F84-4A68-9915-19088B54FE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o Rei vier, irmão, </a:t>
            </a:r>
          </a:p>
          <a:p>
            <a:r>
              <a:rPr lang="pt-BR" dirty="0"/>
              <a:t>Quando o Rei vier; </a:t>
            </a:r>
          </a:p>
          <a:p>
            <a:r>
              <a:rPr lang="pt-BR" dirty="0"/>
              <a:t>Ó, que será de ti e mim, </a:t>
            </a:r>
          </a:p>
          <a:p>
            <a:r>
              <a:rPr lang="pt-BR" dirty="0"/>
              <a:t>Quando o Rei vier?</a:t>
            </a:r>
          </a:p>
        </p:txBody>
      </p:sp>
    </p:spTree>
    <p:extLst>
      <p:ext uri="{BB962C8B-B14F-4D97-AF65-F5344CB8AC3E}">
        <p14:creationId xmlns:p14="http://schemas.microsoft.com/office/powerpoint/2010/main" val="1103546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REI VIER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que terrível separação, </a:t>
            </a:r>
          </a:p>
          <a:p>
            <a:r>
              <a:rPr lang="pt-BR" dirty="0"/>
              <a:t>Para os que não têm a salvação! </a:t>
            </a:r>
          </a:p>
          <a:p>
            <a:r>
              <a:rPr lang="pt-BR" dirty="0"/>
              <a:t>Quão tristemente eles chorarão, </a:t>
            </a:r>
          </a:p>
          <a:p>
            <a:r>
              <a:rPr lang="pt-BR" dirty="0"/>
              <a:t>Quando o Rei vier!</a:t>
            </a:r>
          </a:p>
        </p:txBody>
      </p:sp>
    </p:spTree>
    <p:extLst>
      <p:ext uri="{BB962C8B-B14F-4D97-AF65-F5344CB8AC3E}">
        <p14:creationId xmlns:p14="http://schemas.microsoft.com/office/powerpoint/2010/main" val="1783223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REI VIER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0C2E3C0-9F84-4A68-9915-19088B54FE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o Rei vier, irmão, </a:t>
            </a:r>
          </a:p>
          <a:p>
            <a:r>
              <a:rPr lang="pt-BR" dirty="0"/>
              <a:t>Quando o Rei vier; </a:t>
            </a:r>
          </a:p>
          <a:p>
            <a:r>
              <a:rPr lang="pt-BR" dirty="0"/>
              <a:t>Ó, que será de ti e mim, </a:t>
            </a:r>
          </a:p>
          <a:p>
            <a:r>
              <a:rPr lang="pt-BR" dirty="0"/>
              <a:t>Quando o Rei vier?</a:t>
            </a:r>
          </a:p>
        </p:txBody>
      </p:sp>
    </p:spTree>
    <p:extLst>
      <p:ext uri="{BB962C8B-B14F-4D97-AF65-F5344CB8AC3E}">
        <p14:creationId xmlns:p14="http://schemas.microsoft.com/office/powerpoint/2010/main" val="696377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188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QUANDO  O REI VIER</vt:lpstr>
      <vt:lpstr>QUANDO O REI VIER</vt:lpstr>
      <vt:lpstr>QUANDO O REI VIER</vt:lpstr>
      <vt:lpstr>QUANDO O REI VIER</vt:lpstr>
      <vt:lpstr>QUANDO O REI VIER</vt:lpstr>
      <vt:lpstr>QUANDO O REI VIER</vt:lpstr>
      <vt:lpstr>QUANDO O REI VIER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2019-06-12T21:59:29Z</dcterms:modified>
</cp:coreProperties>
</file>

<file path=docProps/thumbnail.jpeg>
</file>